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912707"/>
            <a:ext cx="8458200" cy="230832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page 222, activité 1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Répondez en français…phrases complètes, s’il vous plait!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8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2011-09-14T23:22:57Z</dcterms:created>
  <dcterms:modified xsi:type="dcterms:W3CDTF">2011-10-07T15:46:36Z</dcterms:modified>
</cp:coreProperties>
</file>